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ADE"/>
    <a:srgbClr val="293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3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979D3-562F-445B-9C77-1DD970BC6EF0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302C0-0D70-4804-B838-E224A1740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7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302C0-0D70-4804-B838-E224A17400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4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8.png"/><Relationship Id="rId5" Type="http://schemas.openxmlformats.org/officeDocument/2006/relationships/image" Target="../media/image65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71.png"/><Relationship Id="rId3" Type="http://schemas.openxmlformats.org/officeDocument/2006/relationships/image" Target="../media/image84.png"/><Relationship Id="rId7" Type="http://schemas.openxmlformats.org/officeDocument/2006/relationships/image" Target="../media/image83.png"/><Relationship Id="rId12" Type="http://schemas.openxmlformats.org/officeDocument/2006/relationships/image" Target="../media/image89.png"/><Relationship Id="rId2" Type="http://schemas.openxmlformats.org/officeDocument/2006/relationships/image" Target="../media/image73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8.png"/><Relationship Id="rId5" Type="http://schemas.openxmlformats.org/officeDocument/2006/relationships/image" Target="../media/image65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40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40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9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576" y="2165045"/>
            <a:ext cx="11356865" cy="18756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3168" y="8340276"/>
            <a:ext cx="5607022" cy="7460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25106" y="6007960"/>
            <a:ext cx="349915" cy="349915"/>
            <a:chOff x="11225106" y="6007960"/>
            <a:chExt cx="349915" cy="3499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5106" y="6007960"/>
              <a:ext cx="349915" cy="34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48" y="477934"/>
            <a:ext cx="7580952" cy="9365471"/>
            <a:chOff x="819048" y="477934"/>
            <a:chExt cx="7580952" cy="9365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574" y="599585"/>
              <a:ext cx="1768494" cy="12820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342" y="443649"/>
              <a:ext cx="1080520" cy="45732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19048" y="1862453"/>
              <a:ext cx="7578400" cy="7975642"/>
              <a:chOff x="819048" y="1862453"/>
              <a:chExt cx="7578400" cy="797564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9048" y="1862453"/>
                <a:ext cx="7578400" cy="79756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095238" y="447619"/>
            <a:ext cx="7181041" cy="9386982"/>
            <a:chOff x="10095238" y="447619"/>
            <a:chExt cx="7181041" cy="93869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38" y="447619"/>
              <a:ext cx="7181041" cy="93869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8254" y="4907681"/>
            <a:ext cx="1791675" cy="1761695"/>
            <a:chOff x="9968254" y="4907681"/>
            <a:chExt cx="1791675" cy="17616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8254" y="4907681"/>
              <a:ext cx="1791675" cy="1761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2176" y="-27184"/>
            <a:ext cx="8133656" cy="10285714"/>
            <a:chOff x="-5572176" y="-27184"/>
            <a:chExt cx="813365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2176" y="-27184"/>
              <a:ext cx="813365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752" y="8466810"/>
            <a:ext cx="1999330" cy="7482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991" y="3133772"/>
            <a:ext cx="4984949" cy="42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8803" y="1560381"/>
            <a:ext cx="6745437" cy="12109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9279" y="4964660"/>
            <a:ext cx="5815937" cy="753025"/>
            <a:chOff x="4359279" y="4964660"/>
            <a:chExt cx="5815937" cy="75302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57619" y="4964670"/>
              <a:ext cx="4717597" cy="753015"/>
              <a:chOff x="5457619" y="4964670"/>
              <a:chExt cx="4717597" cy="7530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23334" y="4930385"/>
                <a:ext cx="3130987" cy="45206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27182" y="5401496"/>
                <a:ext cx="3851111" cy="40761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359279" y="4964660"/>
              <a:ext cx="677582" cy="666667"/>
              <a:chOff x="4359279" y="4964660"/>
              <a:chExt cx="677582" cy="6666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364737" y="4964660"/>
                <a:ext cx="666667" cy="666667"/>
                <a:chOff x="4364737" y="4964660"/>
                <a:chExt cx="666667" cy="66666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364737" y="4964660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21184" y="5080539"/>
                <a:ext cx="544625" cy="46983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59279" y="6448470"/>
            <a:ext cx="5815975" cy="700111"/>
            <a:chOff x="4359279" y="6448470"/>
            <a:chExt cx="5815975" cy="7001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57657" y="6448476"/>
              <a:ext cx="4717597" cy="700105"/>
              <a:chOff x="5457657" y="6448476"/>
              <a:chExt cx="4717597" cy="7001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23372" y="6414191"/>
                <a:ext cx="1238654" cy="45206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27182" y="6832391"/>
                <a:ext cx="1713616" cy="4076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359279" y="6448470"/>
              <a:ext cx="677582" cy="666667"/>
              <a:chOff x="4359279" y="6448470"/>
              <a:chExt cx="677582" cy="66666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4364737" y="6448470"/>
                <a:ext cx="666667" cy="666667"/>
                <a:chOff x="4364737" y="6448470"/>
                <a:chExt cx="666667" cy="66666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364737" y="6448470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21184" y="6564350"/>
                <a:ext cx="567749" cy="46983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359279" y="7932279"/>
            <a:ext cx="5815975" cy="800644"/>
            <a:chOff x="4359279" y="7932279"/>
            <a:chExt cx="5815975" cy="8006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57657" y="7932289"/>
              <a:ext cx="4717597" cy="800634"/>
              <a:chOff x="5457657" y="7932289"/>
              <a:chExt cx="4717597" cy="80063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23372" y="7898004"/>
                <a:ext cx="3002102" cy="45732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27182" y="8369115"/>
                <a:ext cx="2508340" cy="4552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359279" y="7932279"/>
              <a:ext cx="677582" cy="666667"/>
              <a:chOff x="4359279" y="7932279"/>
              <a:chExt cx="677582" cy="66666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4364737" y="7932279"/>
                <a:ext cx="666667" cy="666667"/>
                <a:chOff x="4364737" y="7932279"/>
                <a:chExt cx="666667" cy="66666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364737" y="7932279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321184" y="8048160"/>
                <a:ext cx="568501" cy="46983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968870" y="-9785"/>
            <a:ext cx="7076885" cy="10390060"/>
            <a:chOff x="12968870" y="-9785"/>
            <a:chExt cx="7076885" cy="1039006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68870" y="-9785"/>
              <a:ext cx="7076885" cy="103900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3979" y="7188070"/>
            <a:ext cx="1141441" cy="1141441"/>
            <a:chOff x="743979" y="7188070"/>
            <a:chExt cx="1141441" cy="11414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3979" y="7188070"/>
              <a:ext cx="1141441" cy="11414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1498583"/>
            <a:ext cx="2626333" cy="4949887"/>
            <a:chOff x="0" y="1498583"/>
            <a:chExt cx="2626333" cy="49498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4285" y="2862335"/>
              <a:ext cx="2182107" cy="69369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4285" y="5726354"/>
              <a:ext cx="2432032" cy="693698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42075" y="1498583"/>
              <a:ext cx="1142183" cy="1142183"/>
              <a:chOff x="742075" y="1498583"/>
              <a:chExt cx="1142183" cy="114218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2075" y="1498583"/>
                <a:ext cx="1142183" cy="114218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5881" y="4407106"/>
              <a:ext cx="1134571" cy="1134571"/>
              <a:chOff x="745881" y="4407106"/>
              <a:chExt cx="1134571" cy="11345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45881" y="4407106"/>
                <a:ext cx="1134571" cy="1134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822" y="678562"/>
            <a:ext cx="7586551" cy="12022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8870" y="-9785"/>
            <a:ext cx="7076885" cy="10390060"/>
            <a:chOff x="12968870" y="-9785"/>
            <a:chExt cx="7076885" cy="103900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870" y="-9785"/>
              <a:ext cx="7076885" cy="10390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297" y="8647619"/>
            <a:ext cx="5815937" cy="800638"/>
            <a:chOff x="1102297" y="8647619"/>
            <a:chExt cx="5815937" cy="800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00638" y="8647623"/>
              <a:ext cx="4717597" cy="800634"/>
              <a:chOff x="2200638" y="8647623"/>
              <a:chExt cx="4717597" cy="80063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66353" y="8613338"/>
                <a:ext cx="3131283" cy="457321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70201" y="9084448"/>
                <a:ext cx="3851111" cy="4552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2297" y="8647619"/>
              <a:ext cx="677582" cy="666667"/>
              <a:chOff x="1102297" y="8647619"/>
              <a:chExt cx="677582" cy="6666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07755" y="8647619"/>
                <a:ext cx="666667" cy="666667"/>
                <a:chOff x="1107755" y="8647619"/>
                <a:chExt cx="666667" cy="666667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07755" y="8647619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4203" y="8763498"/>
                <a:ext cx="544692" cy="4719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631" y="1903721"/>
            <a:ext cx="5262489" cy="6171429"/>
            <a:chOff x="1155631" y="1903721"/>
            <a:chExt cx="526248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631" y="1903721"/>
              <a:ext cx="526248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870" y="-9785"/>
            <a:ext cx="7076885" cy="10390060"/>
            <a:chOff x="12968870" y="-9785"/>
            <a:chExt cx="7076885" cy="10390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870" y="-9785"/>
              <a:ext cx="7076885" cy="10390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297" y="8647619"/>
            <a:ext cx="5815937" cy="800638"/>
            <a:chOff x="1102297" y="8647619"/>
            <a:chExt cx="5815937" cy="800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00638" y="8647625"/>
              <a:ext cx="4717597" cy="800632"/>
              <a:chOff x="2200638" y="8647625"/>
              <a:chExt cx="4717597" cy="8006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66353" y="8613340"/>
                <a:ext cx="3132083" cy="45998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70201" y="9084448"/>
                <a:ext cx="3851111" cy="4552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2297" y="8647619"/>
              <a:ext cx="677582" cy="666667"/>
              <a:chOff x="1102297" y="8647619"/>
              <a:chExt cx="677582" cy="6666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07755" y="8647619"/>
                <a:ext cx="666667" cy="666667"/>
                <a:chOff x="1107755" y="8647619"/>
                <a:chExt cx="666667" cy="66666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07755" y="8647619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4203" y="8763498"/>
                <a:ext cx="544692" cy="4719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631" y="1903721"/>
            <a:ext cx="5262489" cy="6171429"/>
            <a:chOff x="1155631" y="1903721"/>
            <a:chExt cx="526248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631" y="1903721"/>
              <a:ext cx="526248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8235" y="1898007"/>
            <a:ext cx="5915678" cy="7497346"/>
            <a:chOff x="6918235" y="1898007"/>
            <a:chExt cx="5915678" cy="74973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017937" y="8647619"/>
              <a:ext cx="5815975" cy="747733"/>
              <a:chOff x="7017937" y="8647619"/>
              <a:chExt cx="5815975" cy="7477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116314" y="8647625"/>
                <a:ext cx="4717599" cy="747727"/>
                <a:chOff x="8116314" y="8647625"/>
                <a:chExt cx="4717599" cy="74772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082031" y="8613340"/>
                  <a:ext cx="1238740" cy="457321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85839" y="9031544"/>
                  <a:ext cx="1713616" cy="45523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017937" y="8647619"/>
                <a:ext cx="677582" cy="666667"/>
                <a:chOff x="7017937" y="8647619"/>
                <a:chExt cx="677582" cy="666667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7023395" y="8647619"/>
                  <a:ext cx="666667" cy="666667"/>
                  <a:chOff x="7023395" y="8647619"/>
                  <a:chExt cx="666667" cy="666667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023395" y="8647619"/>
                    <a:ext cx="666667" cy="6666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79843" y="8763499"/>
                  <a:ext cx="567777" cy="474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6918235" y="1898007"/>
              <a:ext cx="4948714" cy="6171429"/>
              <a:chOff x="6918235" y="1898007"/>
              <a:chExt cx="4948714" cy="61714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18235" y="1898007"/>
                <a:ext cx="4948714" cy="6171429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822" y="678562"/>
            <a:ext cx="7586551" cy="1202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68870" y="-9785"/>
            <a:ext cx="7076885" cy="10390060"/>
            <a:chOff x="12968870" y="-9785"/>
            <a:chExt cx="7076885" cy="10390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8870" y="-9785"/>
              <a:ext cx="7076885" cy="10390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297" y="8647619"/>
            <a:ext cx="5815937" cy="800638"/>
            <a:chOff x="1102297" y="8647619"/>
            <a:chExt cx="5815937" cy="8006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00638" y="8647625"/>
              <a:ext cx="4717597" cy="800632"/>
              <a:chOff x="2200638" y="8647625"/>
              <a:chExt cx="4717597" cy="8006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66353" y="8613340"/>
                <a:ext cx="3132083" cy="45998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70201" y="9084448"/>
                <a:ext cx="3851111" cy="4552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2297" y="8647619"/>
              <a:ext cx="677582" cy="666667"/>
              <a:chOff x="1102297" y="8647619"/>
              <a:chExt cx="677582" cy="6666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07755" y="8647619"/>
                <a:ext cx="666667" cy="666667"/>
                <a:chOff x="1107755" y="8647619"/>
                <a:chExt cx="666667" cy="66666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07755" y="8647619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64203" y="8763498"/>
                <a:ext cx="544692" cy="47194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55631" y="1903721"/>
            <a:ext cx="5262489" cy="6171429"/>
            <a:chOff x="1155631" y="1903721"/>
            <a:chExt cx="526248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631" y="1903721"/>
              <a:ext cx="526248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8235" y="1898007"/>
            <a:ext cx="5915678" cy="7497346"/>
            <a:chOff x="6918235" y="1898007"/>
            <a:chExt cx="5915678" cy="74973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017937" y="8647619"/>
              <a:ext cx="5815975" cy="747733"/>
              <a:chOff x="7017937" y="8647619"/>
              <a:chExt cx="5815975" cy="74773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116314" y="8647625"/>
                <a:ext cx="4717599" cy="747727"/>
                <a:chOff x="8116314" y="8647625"/>
                <a:chExt cx="4717599" cy="74772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082031" y="8613340"/>
                  <a:ext cx="1238740" cy="457321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085839" y="9031544"/>
                  <a:ext cx="1713616" cy="45523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017937" y="8647619"/>
                <a:ext cx="677582" cy="666667"/>
                <a:chOff x="7017937" y="8647619"/>
                <a:chExt cx="677582" cy="666667"/>
              </a:xfrm>
            </p:grpSpPr>
            <p:grpSp>
              <p:nvGrpSpPr>
                <p:cNvPr id="1011" name="그룹 1011"/>
                <p:cNvGrpSpPr/>
                <p:nvPr/>
              </p:nvGrpSpPr>
              <p:grpSpPr>
                <a:xfrm>
                  <a:off x="7023395" y="8647619"/>
                  <a:ext cx="666667" cy="666667"/>
                  <a:chOff x="7023395" y="8647619"/>
                  <a:chExt cx="666667" cy="666667"/>
                </a:xfrm>
              </p:grpSpPr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023395" y="8647619"/>
                    <a:ext cx="666667" cy="6666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79843" y="8763499"/>
                  <a:ext cx="567777" cy="474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6918235" y="1898007"/>
              <a:ext cx="4948714" cy="6171429"/>
              <a:chOff x="6918235" y="1898007"/>
              <a:chExt cx="4948714" cy="61714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18235" y="1898007"/>
                <a:ext cx="4948714" cy="617142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469739" y="8647619"/>
            <a:ext cx="5815975" cy="800638"/>
            <a:chOff x="12469739" y="8647619"/>
            <a:chExt cx="5815975" cy="80063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568095" y="8647625"/>
              <a:ext cx="4717619" cy="800632"/>
              <a:chOff x="13568095" y="8647625"/>
              <a:chExt cx="4717619" cy="80063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533832" y="8613340"/>
                <a:ext cx="3002102" cy="457321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37620" y="9084448"/>
                <a:ext cx="2508349" cy="45523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469739" y="8647619"/>
              <a:ext cx="677582" cy="666667"/>
              <a:chOff x="12469739" y="8647619"/>
              <a:chExt cx="677582" cy="666667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2475197" y="8647619"/>
                <a:ext cx="666667" cy="666667"/>
                <a:chOff x="12475197" y="8647619"/>
                <a:chExt cx="666667" cy="66666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2475197" y="8647619"/>
                  <a:ext cx="666667" cy="666667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431645" y="8763499"/>
                <a:ext cx="568520" cy="47479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2469739" y="1898007"/>
            <a:ext cx="4682571" cy="6171429"/>
            <a:chOff x="12469739" y="1898007"/>
            <a:chExt cx="4682571" cy="617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69739" y="1898007"/>
              <a:ext cx="4682571" cy="617142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1822" y="678562"/>
            <a:ext cx="7586551" cy="1202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091" y="0"/>
            <a:ext cx="9117623" cy="4923516"/>
            <a:chOff x="9168091" y="0"/>
            <a:chExt cx="9117623" cy="4923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091" y="0"/>
              <a:ext cx="9117623" cy="4923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8180952" cy="10285714"/>
            <a:chOff x="0" y="0"/>
            <a:chExt cx="818095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403" y="1420612"/>
            <a:ext cx="3241047" cy="1194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6668" y="1492801"/>
            <a:ext cx="7347339" cy="6114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8096" y="2038829"/>
            <a:ext cx="3309682" cy="458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794" y="4199314"/>
            <a:ext cx="5551364" cy="469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558" y="9123325"/>
            <a:ext cx="4743721" cy="3758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3468" y="4910482"/>
            <a:ext cx="761836" cy="251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6947" y="4691141"/>
            <a:ext cx="763398" cy="2514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6537" y="4802250"/>
            <a:ext cx="755683" cy="2493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2601" y="4607014"/>
            <a:ext cx="816007" cy="251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68091" y="3132611"/>
            <a:ext cx="3263054" cy="6171429"/>
            <a:chOff x="9168091" y="3132611"/>
            <a:chExt cx="326305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68091" y="3132611"/>
              <a:ext cx="326305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25327" y="3132611"/>
            <a:ext cx="3327615" cy="6171429"/>
            <a:chOff x="14225327" y="3132611"/>
            <a:chExt cx="3327615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25327" y="3132611"/>
              <a:ext cx="332761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96206" y="5972121"/>
            <a:ext cx="1066659" cy="492408"/>
            <a:chOff x="12796206" y="5972121"/>
            <a:chExt cx="1066659" cy="4924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96206" y="5972121"/>
              <a:ext cx="1066659" cy="492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8091" y="0"/>
            <a:ext cx="9117623" cy="4923516"/>
            <a:chOff x="9168091" y="0"/>
            <a:chExt cx="9117623" cy="4923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8091" y="0"/>
              <a:ext cx="9117623" cy="4923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8180952" cy="10285714"/>
            <a:chOff x="0" y="0"/>
            <a:chExt cx="818095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403" y="1420612"/>
            <a:ext cx="3241047" cy="1194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06668" y="1492801"/>
            <a:ext cx="7347339" cy="6114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8096" y="2038829"/>
            <a:ext cx="3309682" cy="458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4794" y="4199314"/>
            <a:ext cx="5551364" cy="4690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0558" y="9123325"/>
            <a:ext cx="4743721" cy="3758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3468" y="4910482"/>
            <a:ext cx="761836" cy="251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6947" y="4691141"/>
            <a:ext cx="763398" cy="2514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6537" y="4802250"/>
            <a:ext cx="755683" cy="2493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2601" y="4607014"/>
            <a:ext cx="816007" cy="2514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96206" y="5972121"/>
            <a:ext cx="1066659" cy="492408"/>
            <a:chOff x="12796206" y="5972121"/>
            <a:chExt cx="1066659" cy="4924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96206" y="5972121"/>
              <a:ext cx="1066659" cy="49240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EF30EA2-382F-4F31-8E2E-95C437B677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27" y="2650253"/>
            <a:ext cx="7034490" cy="69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619930"/>
            <a:ext cx="1741351" cy="13617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F1B82C-F341-4FF0-8052-B94E34447C9B}"/>
              </a:ext>
            </a:extLst>
          </p:cNvPr>
          <p:cNvGrpSpPr/>
          <p:nvPr/>
        </p:nvGrpSpPr>
        <p:grpSpPr>
          <a:xfrm>
            <a:off x="5715001" y="419100"/>
            <a:ext cx="6553199" cy="9315450"/>
            <a:chOff x="8458201" y="38100"/>
            <a:chExt cx="6324600" cy="931545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E87BDD2-EC9B-4036-ACC4-C345A2964C6D}"/>
                </a:ext>
              </a:extLst>
            </p:cNvPr>
            <p:cNvGrpSpPr/>
            <p:nvPr/>
          </p:nvGrpSpPr>
          <p:grpSpPr>
            <a:xfrm>
              <a:off x="8458201" y="38100"/>
              <a:ext cx="6324600" cy="9315450"/>
              <a:chOff x="2530638" y="623269"/>
              <a:chExt cx="6324600" cy="931545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7DFEABA-D763-488D-B858-EF5EAC9491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9710"/>
              <a:stretch/>
            </p:blipFill>
            <p:spPr>
              <a:xfrm>
                <a:off x="2530638" y="623269"/>
                <a:ext cx="6324600" cy="931545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23561" y="8561173"/>
                <a:ext cx="784102" cy="78410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13605" y="5185245"/>
                <a:ext cx="784102" cy="78410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05400" y="8319986"/>
                <a:ext cx="784102" cy="78410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86743" y="8572500"/>
                <a:ext cx="791009" cy="79100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63046" y="7288545"/>
                <a:ext cx="849288" cy="849288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1D20BA6-04A5-4146-B358-146288E5B4B5}"/>
                  </a:ext>
                </a:extLst>
              </p:cNvPr>
              <p:cNvSpPr/>
              <p:nvPr/>
            </p:nvSpPr>
            <p:spPr>
              <a:xfrm>
                <a:off x="2574798" y="7334373"/>
                <a:ext cx="623889" cy="18466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ko-KR" altLang="en-US" sz="5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원빈 현빈 </a:t>
                </a:r>
                <a:r>
                  <a:rPr lang="ko-KR" altLang="en-US" sz="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다빈</a:t>
                </a:r>
                <a:endParaRPr lang="en-US" altLang="ko-KR" sz="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22" name="Object 16">
              <a:extLst>
                <a:ext uri="{FF2B5EF4-FFF2-40B4-BE49-F238E27FC236}">
                  <a16:creationId xmlns:a16="http://schemas.microsoft.com/office/drawing/2014/main" id="{D58D941B-1C9E-4392-929B-D65B5120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8918" y="6933870"/>
              <a:ext cx="849288" cy="849288"/>
            </a:xfrm>
            <a:prstGeom prst="rect">
              <a:avLst/>
            </a:prstGeom>
          </p:spPr>
        </p:pic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B1CDB907-BB54-4003-B11D-41A2D459BD10}"/>
              </a:ext>
            </a:extLst>
          </p:cNvPr>
          <p:cNvGrpSpPr/>
          <p:nvPr/>
        </p:nvGrpSpPr>
        <p:grpSpPr>
          <a:xfrm>
            <a:off x="0" y="0"/>
            <a:ext cx="3392394" cy="4838700"/>
            <a:chOff x="0" y="0"/>
            <a:chExt cx="8180952" cy="10285714"/>
          </a:xfrm>
        </p:grpSpPr>
        <p:pic>
          <p:nvPicPr>
            <p:cNvPr id="29" name="Object 5">
              <a:extLst>
                <a:ext uri="{FF2B5EF4-FFF2-40B4-BE49-F238E27FC236}">
                  <a16:creationId xmlns:a16="http://schemas.microsoft.com/office/drawing/2014/main" id="{CB09464B-599F-4D87-8433-98AEA9D4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5397F782-85D8-4058-9B27-DBE340F5DACE}"/>
              </a:ext>
            </a:extLst>
          </p:cNvPr>
          <p:cNvGrpSpPr/>
          <p:nvPr/>
        </p:nvGrpSpPr>
        <p:grpSpPr>
          <a:xfrm>
            <a:off x="0" y="5753100"/>
            <a:ext cx="3392394" cy="4554129"/>
            <a:chOff x="0" y="0"/>
            <a:chExt cx="8180952" cy="10285714"/>
          </a:xfrm>
        </p:grpSpPr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22110E30-25A5-4808-B07D-F89810FE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FF7D55D-6031-4217-8BA7-9B8604B15C49}"/>
              </a:ext>
            </a:extLst>
          </p:cNvPr>
          <p:cNvGrpSpPr/>
          <p:nvPr/>
        </p:nvGrpSpPr>
        <p:grpSpPr>
          <a:xfrm>
            <a:off x="14831448" y="-38100"/>
            <a:ext cx="9628752" cy="10390060"/>
            <a:chOff x="0" y="0"/>
            <a:chExt cx="8180952" cy="10285714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A8C086C6-73E8-4D28-800A-750D789F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818095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195" y="2720757"/>
            <a:ext cx="4046107" cy="2299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195" y="2712890"/>
            <a:ext cx="9047850" cy="2434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4763" y="3554468"/>
            <a:ext cx="1796166" cy="7099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7749" y="3393442"/>
            <a:ext cx="1364759" cy="1414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2024" y="3394074"/>
            <a:ext cx="3660833" cy="21178"/>
            <a:chOff x="7822024" y="3394074"/>
            <a:chExt cx="3660833" cy="211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2024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83620" y="3593211"/>
            <a:ext cx="1796166" cy="6616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16123" y="3402965"/>
            <a:ext cx="1590949" cy="14052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60836" y="3394074"/>
            <a:ext cx="3660833" cy="21178"/>
            <a:chOff x="13260836" y="3394074"/>
            <a:chExt cx="3660833" cy="211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0836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17980" y="6848675"/>
            <a:ext cx="2350146" cy="12249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5368" y="6648679"/>
            <a:ext cx="1590949" cy="1405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2024" y="6639788"/>
            <a:ext cx="3660833" cy="21178"/>
            <a:chOff x="7822024" y="6639788"/>
            <a:chExt cx="3660833" cy="211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2024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96287" y="6844639"/>
            <a:ext cx="2310718" cy="6616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23742" y="6648679"/>
            <a:ext cx="1627140" cy="14052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60836" y="6639788"/>
            <a:ext cx="3660833" cy="21178"/>
            <a:chOff x="13260836" y="6639788"/>
            <a:chExt cx="3660833" cy="211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0836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38427" y="4707621"/>
            <a:ext cx="2639435" cy="7959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7239" y="4707620"/>
            <a:ext cx="2639435" cy="795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24887" y="8143810"/>
            <a:ext cx="3465520" cy="7959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7239" y="8143810"/>
            <a:ext cx="2651930" cy="7959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127" y="1882803"/>
            <a:ext cx="4115863" cy="14982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4936" y="4209524"/>
            <a:ext cx="11930779" cy="6076190"/>
            <a:chOff x="6354936" y="4209524"/>
            <a:chExt cx="11930779" cy="60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4936" y="4209524"/>
              <a:ext cx="11930779" cy="60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9287" y="6924391"/>
            <a:ext cx="8116263" cy="20317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575" y="1749442"/>
            <a:ext cx="4002120" cy="1594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4306" y="0"/>
            <a:ext cx="6193279" cy="5774173"/>
            <a:chOff x="6374306" y="0"/>
            <a:chExt cx="6193279" cy="57741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4306" y="0"/>
              <a:ext cx="6193279" cy="5774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67585" y="0"/>
            <a:ext cx="5718130" cy="5774173"/>
            <a:chOff x="12567585" y="0"/>
            <a:chExt cx="5718130" cy="57741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5" y="0"/>
              <a:ext cx="5718130" cy="5774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7492" y="1201680"/>
            <a:ext cx="4002044" cy="15035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0382" y="2591505"/>
            <a:ext cx="2747016" cy="5052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3571" y="483184"/>
            <a:ext cx="7426354" cy="9319346"/>
            <a:chOff x="1403571" y="483184"/>
            <a:chExt cx="7426354" cy="93193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571" y="483184"/>
              <a:ext cx="7426354" cy="931934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9ED344E-2F8B-4C60-B790-647DB4228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3711769"/>
            <a:ext cx="3854648" cy="2590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1AED48-68C1-4348-9E05-ACD5442F6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619500"/>
            <a:ext cx="3695890" cy="26925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DE7C05-25AC-4DF8-AB91-2464B2D7C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6872900"/>
            <a:ext cx="3829247" cy="2641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335F44-02EA-483F-A5EA-56FEDDA2E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33" y="6834798"/>
            <a:ext cx="3670489" cy="267983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CCFCE96-E062-4E27-96C5-E6A61051554C}"/>
              </a:ext>
            </a:extLst>
          </p:cNvPr>
          <p:cNvSpPr/>
          <p:nvPr/>
        </p:nvSpPr>
        <p:spPr>
          <a:xfrm rot="5400000">
            <a:off x="10744572" y="6403455"/>
            <a:ext cx="405992" cy="259646"/>
          </a:xfrm>
          <a:prstGeom prst="rightArrow">
            <a:avLst/>
          </a:prstGeom>
          <a:solidFill>
            <a:srgbClr val="284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4B6FD8C-D585-404D-91BE-A5EFB9402646}"/>
              </a:ext>
            </a:extLst>
          </p:cNvPr>
          <p:cNvSpPr/>
          <p:nvPr/>
        </p:nvSpPr>
        <p:spPr>
          <a:xfrm rot="5400000">
            <a:off x="15481250" y="6472504"/>
            <a:ext cx="405992" cy="259646"/>
          </a:xfrm>
          <a:prstGeom prst="rightArrow">
            <a:avLst/>
          </a:prstGeom>
          <a:solidFill>
            <a:srgbClr val="284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14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7492" y="1201680"/>
            <a:ext cx="4002044" cy="15035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0347" y="2591503"/>
            <a:ext cx="6428063" cy="4576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738" y="412861"/>
            <a:ext cx="8187119" cy="9478575"/>
            <a:chOff x="955738" y="412861"/>
            <a:chExt cx="8187119" cy="94785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738" y="412861"/>
              <a:ext cx="8187119" cy="9478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4632" y="5142857"/>
            <a:ext cx="2741928" cy="2741928"/>
            <a:chOff x="9984632" y="5142857"/>
            <a:chExt cx="2741928" cy="274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4632" y="5142857"/>
              <a:ext cx="2741928" cy="274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59326" y="5304577"/>
            <a:ext cx="2418487" cy="2418487"/>
            <a:chOff x="14559326" y="5304577"/>
            <a:chExt cx="2418487" cy="2418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9326" y="5304577"/>
              <a:ext cx="2418487" cy="2418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7952" y="6267617"/>
            <a:ext cx="1066659" cy="492408"/>
            <a:chOff x="13077952" y="6267617"/>
            <a:chExt cx="1066659" cy="4924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77952" y="6267617"/>
              <a:ext cx="1066659" cy="492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704" y="405530"/>
            <a:ext cx="7541405" cy="9474654"/>
            <a:chOff x="1091704" y="405530"/>
            <a:chExt cx="7541405" cy="9474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704" y="405530"/>
              <a:ext cx="7541405" cy="9474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4632" y="5142857"/>
            <a:ext cx="2231313" cy="2990419"/>
            <a:chOff x="9984632" y="5142857"/>
            <a:chExt cx="2231313" cy="2990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4632" y="5142857"/>
              <a:ext cx="2231313" cy="2990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21970" y="5629707"/>
            <a:ext cx="2016720" cy="2016720"/>
            <a:chOff x="14421970" y="5629707"/>
            <a:chExt cx="2016720" cy="20167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21970" y="5629707"/>
              <a:ext cx="2016720" cy="2016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60492" y="6391863"/>
            <a:ext cx="1066659" cy="492408"/>
            <a:chOff x="12760492" y="6391863"/>
            <a:chExt cx="1066659" cy="492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0492" y="6391863"/>
              <a:ext cx="1066659" cy="492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47492" y="1201680"/>
            <a:ext cx="4002120" cy="14982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0382" y="2591506"/>
            <a:ext cx="5952949" cy="4706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5023" y="397783"/>
            <a:ext cx="7532806" cy="9490149"/>
            <a:chOff x="1025023" y="397783"/>
            <a:chExt cx="7532806" cy="9490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023" y="397783"/>
              <a:ext cx="7532806" cy="94901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7492" y="1201680"/>
            <a:ext cx="4002120" cy="14982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0382" y="2591506"/>
            <a:ext cx="4959920" cy="7546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7525" y="4212772"/>
            <a:ext cx="5411692" cy="4730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9105" y="375084"/>
            <a:ext cx="7276813" cy="9535546"/>
            <a:chOff x="1299105" y="375084"/>
            <a:chExt cx="7276813" cy="95355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105" y="375084"/>
              <a:ext cx="7276813" cy="953554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7492" y="1201680"/>
            <a:ext cx="4002120" cy="1498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0382" y="2591506"/>
            <a:ext cx="1747473" cy="8382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10285714"/>
            <a:chOff x="0" y="0"/>
            <a:chExt cx="91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9048" y="477934"/>
            <a:ext cx="7580952" cy="9365471"/>
            <a:chOff x="819048" y="477934"/>
            <a:chExt cx="7580952" cy="9365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574" y="599585"/>
              <a:ext cx="1768494" cy="128123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342" y="443649"/>
              <a:ext cx="1080520" cy="83827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19048" y="1862453"/>
              <a:ext cx="7578400" cy="7975642"/>
              <a:chOff x="819048" y="1862453"/>
              <a:chExt cx="7578400" cy="797564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9048" y="1862453"/>
                <a:ext cx="7578400" cy="79756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095238" y="447619"/>
            <a:ext cx="7181041" cy="9386982"/>
            <a:chOff x="10095238" y="447619"/>
            <a:chExt cx="7181041" cy="93869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5238" y="447619"/>
              <a:ext cx="7181041" cy="9386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</Words>
  <Application>Microsoft Office PowerPoint</Application>
  <PresentationFormat>사용자 지정</PresentationFormat>
  <Paragraphs>2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NIPA_ICTCoC</cp:lastModifiedBy>
  <cp:revision>6</cp:revision>
  <dcterms:created xsi:type="dcterms:W3CDTF">2022-08-05T12:35:54Z</dcterms:created>
  <dcterms:modified xsi:type="dcterms:W3CDTF">2022-08-05T04:14:15Z</dcterms:modified>
</cp:coreProperties>
</file>